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97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10" Type="http://schemas.openxmlformats.org/officeDocument/2006/relationships/presProps" Target="presProps.xml"/><Relationship Id="rId5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printerSettings" Target="printerSettings/printerSettings1.bin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92793577-39DD-C042-9C6A-8D5C3C0CB559}" type="datetimeFigureOut">
              <a:rPr lang="es-ES"/>
              <a:pPr/>
              <a:t>22/11/10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A3440334-53CF-E34C-9C6B-F91F6E91E328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922380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7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s-ES">
              <a:latin typeface="Calibri" charset="0"/>
            </a:endParaRPr>
          </a:p>
        </p:txBody>
      </p:sp>
      <p:sp>
        <p:nvSpPr>
          <p:cNvPr id="163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9pPr>
          </a:lstStyle>
          <a:p>
            <a:fld id="{D8E0B7C4-13F4-854D-9FBB-053AD28C48D9}" type="slidenum">
              <a:rPr lang="es-ES">
                <a:latin typeface="Calibri" charset="0"/>
              </a:rPr>
              <a:pPr/>
              <a:t>1</a:t>
            </a:fld>
            <a:endParaRPr lang="es-E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741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s-ES">
              <a:latin typeface="Calibri" charset="0"/>
            </a:endParaRPr>
          </a:p>
        </p:txBody>
      </p:sp>
      <p:sp>
        <p:nvSpPr>
          <p:cNvPr id="1741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9pPr>
          </a:lstStyle>
          <a:p>
            <a:fld id="{F624F367-40CD-A14F-AA6D-9CAA52E9BAD4}" type="slidenum">
              <a:rPr lang="es-ES">
                <a:latin typeface="Calibri" charset="0"/>
              </a:rPr>
              <a:pPr/>
              <a:t>2</a:t>
            </a:fld>
            <a:endParaRPr lang="es-E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s-ES">
              <a:latin typeface="Calibri" charset="0"/>
            </a:endParaRPr>
          </a:p>
        </p:txBody>
      </p:sp>
      <p:sp>
        <p:nvSpPr>
          <p:cNvPr id="1843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9pPr>
          </a:lstStyle>
          <a:p>
            <a:fld id="{43F412EB-A2E7-5649-9781-F5308216B3E8}" type="slidenum">
              <a:rPr lang="es-ES">
                <a:latin typeface="Calibri" charset="0"/>
              </a:rPr>
              <a:pPr/>
              <a:t>3</a:t>
            </a:fld>
            <a:endParaRPr lang="es-E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945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s-ES">
              <a:latin typeface="Calibri" charset="0"/>
            </a:endParaRPr>
          </a:p>
        </p:txBody>
      </p:sp>
      <p:sp>
        <p:nvSpPr>
          <p:cNvPr id="1946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9pPr>
          </a:lstStyle>
          <a:p>
            <a:fld id="{31499163-6EC2-0448-98EB-8124AE279601}" type="slidenum">
              <a:rPr lang="es-ES">
                <a:latin typeface="Calibri" charset="0"/>
              </a:rPr>
              <a:pPr/>
              <a:t>4</a:t>
            </a:fld>
            <a:endParaRPr lang="es-E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48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s-ES">
              <a:latin typeface="Calibri" charset="0"/>
            </a:endParaRPr>
          </a:p>
        </p:txBody>
      </p:sp>
      <p:sp>
        <p:nvSpPr>
          <p:cNvPr id="2048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9pPr>
          </a:lstStyle>
          <a:p>
            <a:fld id="{2DE2F0C9-394B-B34F-8685-98FF038A3C14}" type="slidenum">
              <a:rPr lang="es-ES">
                <a:latin typeface="Calibri" charset="0"/>
              </a:rPr>
              <a:pPr/>
              <a:t>5</a:t>
            </a:fld>
            <a:endParaRPr lang="es-E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1507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s-ES">
              <a:latin typeface="Calibri" charset="0"/>
            </a:endParaRPr>
          </a:p>
        </p:txBody>
      </p:sp>
      <p:sp>
        <p:nvSpPr>
          <p:cNvPr id="2150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9pPr>
          </a:lstStyle>
          <a:p>
            <a:fld id="{5C0CFFDC-EB1D-A64E-8035-B823BF24E827}" type="slidenum">
              <a:rPr lang="es-ES">
                <a:latin typeface="Calibri" charset="0"/>
              </a:rPr>
              <a:pPr/>
              <a:t>6</a:t>
            </a:fld>
            <a:endParaRPr lang="es-ES">
              <a:latin typeface="Calibri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3" Type="http://schemas.openxmlformats.org/officeDocument/2006/relationships/image" Target="../media/image1.jpeg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0 Triángulo rectángulo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15 Grupo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16 Forma libre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18 Forma libre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19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20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>
            <a:scene3d>
              <a:camera prst="orthographicFront"/>
              <a:lightRig rig="soft" dir="t"/>
            </a:scene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11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661DC6C-19F4-4549-B8E1-B81425695D30}" type="datetimeFigureOut">
              <a:rPr lang="es-ES"/>
              <a:pPr/>
              <a:t>22/11/10</a:t>
            </a:fld>
            <a:endParaRPr lang="es-ES"/>
          </a:p>
        </p:txBody>
      </p:sp>
      <p:sp>
        <p:nvSpPr>
          <p:cNvPr id="12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3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A3581E0-4095-D449-B60B-662B6D932E48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3351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21C777-C3D5-EE4B-8485-2B121F03D5CF}" type="datetimeFigureOut">
              <a:rPr lang="es-ES"/>
              <a:pPr/>
              <a:t>22/11/10</a:t>
            </a:fld>
            <a:endParaRPr lang="es-E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A45996-496C-B94B-AB85-088547FDFBA9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23075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81B1CB-5E3C-D24D-B0EC-981529E4F87A}" type="datetimeFigureOut">
              <a:rPr lang="es-ES"/>
              <a:pPr/>
              <a:t>22/11/10</a:t>
            </a:fld>
            <a:endParaRPr lang="es-E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4E4A96-1FE9-424C-94BB-372FEEF70A58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0180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1B866D-FCC1-F44E-B532-1446A95AB7E9}" type="datetimeFigureOut">
              <a:rPr lang="es-ES"/>
              <a:pPr/>
              <a:t>22/11/10</a:t>
            </a:fld>
            <a:endParaRPr lang="es-E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A7EB7D-5557-AF4C-BB73-2C126E5209C1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8240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0 Cheurón"/>
          <p:cNvSpPr>
            <a:spLocks noChangeArrowheads="1"/>
          </p:cNvSpPr>
          <p:nvPr/>
        </p:nvSpPr>
        <p:spPr bwMode="auto"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0058B0"/>
              </a:gs>
              <a:gs pos="72000">
                <a:srgbClr val="4582E2"/>
              </a:gs>
              <a:gs pos="100000">
                <a:srgbClr val="799DE4"/>
              </a:gs>
            </a:gsLst>
            <a:lin ang="16200000"/>
          </a:gradFill>
          <a:ln w="3175" cap="rnd">
            <a:solidFill>
              <a:srgbClr val="085091"/>
            </a:solidFill>
            <a:miter lim="800000"/>
            <a:headEnd/>
            <a:tailEnd/>
          </a:ln>
          <a:effectLst>
            <a:outerShdw blurRad="63500" dist="26940" dir="5400000" rotWithShape="0">
              <a:srgbClr val="000000">
                <a:alpha val="45999"/>
              </a:srgbClr>
            </a:outerShdw>
          </a:effectLst>
        </p:spPr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15 Cheurón"/>
          <p:cNvSpPr>
            <a:spLocks noChangeArrowheads="1"/>
          </p:cNvSpPr>
          <p:nvPr/>
        </p:nvSpPr>
        <p:spPr bwMode="auto"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0058B0"/>
              </a:gs>
              <a:gs pos="72000">
                <a:srgbClr val="4582E2"/>
              </a:gs>
              <a:gs pos="100000">
                <a:srgbClr val="799DE4"/>
              </a:gs>
            </a:gsLst>
            <a:lin ang="16200000"/>
          </a:gradFill>
          <a:ln w="3175" cap="rnd">
            <a:solidFill>
              <a:srgbClr val="085091"/>
            </a:solidFill>
            <a:miter lim="800000"/>
            <a:headEnd/>
            <a:tailEnd/>
          </a:ln>
          <a:effectLst>
            <a:outerShdw blurRad="63500" dist="26940" dir="5400000" rotWithShape="0">
              <a:srgbClr val="000000">
                <a:alpha val="45999"/>
              </a:srgbClr>
            </a:outerShdw>
          </a:effectLst>
        </p:spPr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>
            <a:scene3d>
              <a:camera prst="orthographicFront"/>
              <a:lightRig rig="soft" dir="t"/>
            </a:scene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61B191-DA98-8244-99DF-3436A7ED7CD0}" type="datetimeFigureOut">
              <a:rPr lang="es-ES"/>
              <a:pPr/>
              <a:t>22/11/10</a:t>
            </a:fld>
            <a:endParaRPr lang="es-ES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4D43D8-51B1-B54C-80E5-FBFC9F3E6C6D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168019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F4007DB-7253-6945-B9EE-131CD5B00518}" type="datetimeFigureOut">
              <a:rPr lang="es-ES"/>
              <a:pPr/>
              <a:t>22/11/10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7B08D4-C736-8348-BBAD-3FB90083EDBD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252403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2076A66-25C9-6949-AF53-10363CFC151A}" type="datetimeFigureOut">
              <a:rPr lang="es-ES"/>
              <a:pPr/>
              <a:t>22/11/10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5157E2-1804-904C-9EA7-13DD4ECFD5E2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20115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5FA030-104B-9D49-832D-6CDC75D5E931}" type="datetimeFigureOut">
              <a:rPr lang="es-ES"/>
              <a:pPr/>
              <a:t>22/11/10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252AB7-909D-2547-98F1-D588786BF0E8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15180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84F093-6563-FD46-A04D-1E881C271699}" type="datetimeFigureOut">
              <a:rPr lang="es-ES"/>
              <a:pPr/>
              <a:t>22/11/10</a:t>
            </a:fld>
            <a:endParaRPr lang="es-ES"/>
          </a:p>
        </p:txBody>
      </p:sp>
      <p:sp>
        <p:nvSpPr>
          <p:cNvPr id="3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BE069E-DFB2-6C41-B615-A6EBCAF28A1F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40731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7C5E06-4A41-7C4F-B4E6-BF824FE1EDEF}" type="datetimeFigureOut">
              <a:rPr lang="es-ES"/>
              <a:pPr/>
              <a:t>22/11/10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65622B-1399-B746-9C59-E2749FA4FADE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731262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0 Forma libre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6" name="15 Forma libre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7" name="16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18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9 Cheurón"/>
          <p:cNvSpPr>
            <a:spLocks noChangeArrowheads="1"/>
          </p:cNvSpPr>
          <p:nvPr/>
        </p:nvSpPr>
        <p:spPr bwMode="auto"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0058B0"/>
              </a:gs>
              <a:gs pos="72000">
                <a:srgbClr val="4582E2"/>
              </a:gs>
              <a:gs pos="100000">
                <a:srgbClr val="799DE4"/>
              </a:gs>
            </a:gsLst>
            <a:lin ang="16200000"/>
          </a:gradFill>
          <a:ln w="3175" cap="rnd">
            <a:solidFill>
              <a:srgbClr val="085091"/>
            </a:solidFill>
            <a:miter lim="800000"/>
            <a:headEnd/>
            <a:tailEnd/>
          </a:ln>
          <a:effectLst>
            <a:outerShdw blurRad="63500" dist="26940" dir="5400000" rotWithShape="0">
              <a:srgbClr val="000000">
                <a:alpha val="45999"/>
              </a:srgbClr>
            </a:outerShdw>
          </a:effectLst>
        </p:spPr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20 Cheurón"/>
          <p:cNvSpPr>
            <a:spLocks noChangeArrowheads="1"/>
          </p:cNvSpPr>
          <p:nvPr/>
        </p:nvSpPr>
        <p:spPr bwMode="auto"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rotWithShape="1">
            <a:gsLst>
              <a:gs pos="0">
                <a:srgbClr val="0058B0"/>
              </a:gs>
              <a:gs pos="72000">
                <a:srgbClr val="4582E2"/>
              </a:gs>
              <a:gs pos="100000">
                <a:srgbClr val="799DE4"/>
              </a:gs>
            </a:gsLst>
            <a:lin ang="16200000"/>
          </a:gradFill>
          <a:ln w="3175" cap="rnd">
            <a:solidFill>
              <a:srgbClr val="085091"/>
            </a:solidFill>
            <a:miter lim="800000"/>
            <a:headEnd/>
            <a:tailEnd/>
          </a:ln>
          <a:effectLst>
            <a:outerShdw blurRad="63500" dist="26940" dir="5400000" rotWithShape="0">
              <a:srgbClr val="000000">
                <a:alpha val="45999"/>
              </a:srgbClr>
            </a:outerShdw>
          </a:effectLst>
        </p:spPr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1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8D94C8-6FFB-6047-AAAA-C466BB4EBB0E}" type="datetimeFigureOut">
              <a:rPr lang="es-ES"/>
              <a:pPr/>
              <a:t>22/11/10</a:t>
            </a:fld>
            <a:endParaRPr lang="es-ES"/>
          </a:p>
        </p:txBody>
      </p:sp>
      <p:sp>
        <p:nvSpPr>
          <p:cNvPr id="12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3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CFF762-981C-BC4F-9D14-CF85E4AE316F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94109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  <a:sp3d prstMaterial="softEdge">
              <a:bevelT w="25400" h="25400"/>
            </a:sp3d>
          </a:bodyPr>
          <a:lstStyle/>
          <a:p>
            <a:pPr lvl="0"/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1033" name="29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Lucida Sans Unicode" charset="0"/>
              </a:defRPr>
            </a:lvl1pPr>
          </a:lstStyle>
          <a:p>
            <a:fld id="{828B3B0A-847C-2A4D-AB39-9B15C37B77E1}" type="datetimeFigureOut">
              <a:rPr lang="es-ES"/>
              <a:pPr/>
              <a:t>22/11/10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Lucida Sans Unicode" charset="0"/>
              </a:defRPr>
            </a:lvl1pPr>
          </a:lstStyle>
          <a:p>
            <a:fld id="{885AE3C1-EBFC-D447-9FA7-62CEA917725A}" type="slidenum">
              <a:rPr lang="es-ES"/>
              <a:pPr/>
              <a:t>‹Nr.›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9" r:id="rId2"/>
    <p:sldLayoutId id="2147483684" r:id="rId3"/>
    <p:sldLayoutId id="2147483685" r:id="rId4"/>
    <p:sldLayoutId id="2147483686" r:id="rId5"/>
    <p:sldLayoutId id="2147483687" r:id="rId6"/>
    <p:sldLayoutId id="2147483680" r:id="rId7"/>
    <p:sldLayoutId id="2147483688" r:id="rId8"/>
    <p:sldLayoutId id="2147483689" r:id="rId9"/>
    <p:sldLayoutId id="2147483681" r:id="rId10"/>
    <p:sldLayoutId id="214748368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ＭＳ Ｐゴシック" charset="0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charset="0"/>
          <a:ea typeface="ＭＳ Ｐゴシック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charset="0"/>
        <a:buChar char=""/>
        <a:defRPr sz="27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charset="0"/>
        <a:buChar char="◦"/>
        <a:defRPr sz="23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charset="0"/>
        <a:buChar char=""/>
        <a:defRPr sz="21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charset="0"/>
        <a:buChar char=""/>
        <a:defRPr sz="19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charset="0"/>
        <a:buChar char="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499992" y="836712"/>
            <a:ext cx="4174232" cy="281765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>
                <a:ea typeface="+mj-ea"/>
              </a:rPr>
              <a:t>Meditación vocacional mariana </a:t>
            </a:r>
            <a:endParaRPr lang="es-ES" dirty="0">
              <a:ea typeface="+mj-ea"/>
            </a:endParaRPr>
          </a:p>
        </p:txBody>
      </p:sp>
      <p:sp>
        <p:nvSpPr>
          <p:cNvPr id="9219" name="2 Subtítulo"/>
          <p:cNvSpPr>
            <a:spLocks noGrp="1"/>
          </p:cNvSpPr>
          <p:nvPr>
            <p:ph type="subTitle" idx="1"/>
          </p:nvPr>
        </p:nvSpPr>
        <p:spPr>
          <a:xfrm>
            <a:off x="250825" y="5991225"/>
            <a:ext cx="6985000" cy="866775"/>
          </a:xfrm>
        </p:spPr>
        <p:txBody>
          <a:bodyPr/>
          <a:lstStyle/>
          <a:p>
            <a:pPr marR="0" algn="l"/>
            <a:r>
              <a:rPr lang="es-ES" sz="3600" b="1">
                <a:solidFill>
                  <a:schemeClr val="bg1"/>
                </a:solidFill>
                <a:latin typeface="Lucida Sans Unicode" charset="0"/>
              </a:rPr>
              <a:t>Vigilia de la Inmaculada -2010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908720"/>
            <a:ext cx="3528392" cy="317363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"/>
            </a:scene3d>
          </a:bodyPr>
          <a:lstStyle/>
          <a:p>
            <a:pPr fontAlgn="auto">
              <a:spcAft>
                <a:spcPts val="0"/>
              </a:spcAft>
              <a:defRPr/>
            </a:pPr>
            <a:endParaRPr lang="es-ES">
              <a:ea typeface="+mj-ea"/>
            </a:endParaRPr>
          </a:p>
        </p:txBody>
      </p:sp>
      <p:pic>
        <p:nvPicPr>
          <p:cNvPr id="1024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10244" name="4 CuadroTexto"/>
          <p:cNvSpPr txBox="1">
            <a:spLocks noChangeArrowheads="1"/>
          </p:cNvSpPr>
          <p:nvPr/>
        </p:nvSpPr>
        <p:spPr bwMode="auto">
          <a:xfrm>
            <a:off x="2087563" y="5589588"/>
            <a:ext cx="7056437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9pPr>
          </a:lstStyle>
          <a:p>
            <a:r>
              <a:rPr lang="ja-JP" altLang="es-ES" sz="3200" b="1">
                <a:solidFill>
                  <a:schemeClr val="bg1"/>
                </a:solidFill>
              </a:rPr>
              <a:t>“</a:t>
            </a:r>
            <a:r>
              <a:rPr lang="es-ES" sz="3200" b="1">
                <a:solidFill>
                  <a:schemeClr val="bg1"/>
                </a:solidFill>
              </a:rPr>
              <a:t>He aquí la esclava del Señor.</a:t>
            </a:r>
          </a:p>
          <a:p>
            <a:r>
              <a:rPr lang="es-ES" sz="3200" b="1">
                <a:solidFill>
                  <a:schemeClr val="bg1"/>
                </a:solidFill>
              </a:rPr>
              <a:t>Hágase en mí, según  tu Palabra</a:t>
            </a:r>
            <a:r>
              <a:rPr lang="ja-JP" altLang="es-ES" sz="3200" b="1">
                <a:solidFill>
                  <a:schemeClr val="bg1"/>
                </a:solidFill>
              </a:rPr>
              <a:t>”</a:t>
            </a:r>
            <a:endParaRPr lang="es-ES" sz="3200" b="1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"/>
            </a:scene3d>
          </a:bodyPr>
          <a:lstStyle/>
          <a:p>
            <a:pPr fontAlgn="auto">
              <a:spcAft>
                <a:spcPts val="0"/>
              </a:spcAft>
              <a:defRPr/>
            </a:pPr>
            <a:endParaRPr lang="es-ES">
              <a:ea typeface="+mj-ea"/>
            </a:endParaRPr>
          </a:p>
        </p:txBody>
      </p:sp>
      <p:pic>
        <p:nvPicPr>
          <p:cNvPr id="1126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813" y="0"/>
            <a:ext cx="9144000" cy="6858000"/>
          </a:xfrm>
          <a:noFill/>
        </p:spPr>
      </p:pic>
      <p:sp>
        <p:nvSpPr>
          <p:cNvPr id="11268" name="6 CuadroTexto"/>
          <p:cNvSpPr txBox="1">
            <a:spLocks noChangeArrowheads="1"/>
          </p:cNvSpPr>
          <p:nvPr/>
        </p:nvSpPr>
        <p:spPr bwMode="auto">
          <a:xfrm>
            <a:off x="1258888" y="5013325"/>
            <a:ext cx="705802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9pPr>
          </a:lstStyle>
          <a:p>
            <a:pPr algn="r"/>
            <a:r>
              <a:rPr lang="es-ES" sz="4000" b="1">
                <a:solidFill>
                  <a:schemeClr val="bg1"/>
                </a:solidFill>
              </a:rPr>
              <a:t>Se alegra mi espíritu en Dios, mi salvador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67544" y="1124744"/>
            <a:ext cx="2818656" cy="3514402"/>
          </a:xfrm>
          <a:solidFill>
            <a:schemeClr val="bg2">
              <a:lumMod val="90000"/>
            </a:schemeClr>
          </a:solidFill>
        </p:spPr>
        <p:txBody>
          <a:bodyPr>
            <a:scene3d>
              <a:camera prst="orthographicFront"/>
              <a:lightRig rig="soft" dir="t"/>
            </a:scene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" sz="4800" dirty="0" smtClean="0">
                <a:ea typeface="+mj-ea"/>
              </a:rPr>
              <a:t>“Haced </a:t>
            </a:r>
            <a:br>
              <a:rPr lang="es-ES" sz="4800" dirty="0" smtClean="0">
                <a:ea typeface="+mj-ea"/>
              </a:rPr>
            </a:br>
            <a:r>
              <a:rPr lang="es-ES" sz="4800" dirty="0" smtClean="0">
                <a:ea typeface="+mj-ea"/>
              </a:rPr>
              <a:t>lo que El os diga”</a:t>
            </a:r>
            <a:endParaRPr lang="es-ES" sz="4800" dirty="0">
              <a:ea typeface="+mj-ea"/>
            </a:endParaRPr>
          </a:p>
        </p:txBody>
      </p:sp>
      <p:pic>
        <p:nvPicPr>
          <p:cNvPr id="1229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25850" y="0"/>
            <a:ext cx="5518150" cy="6891338"/>
          </a:xfr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5652120" y="908720"/>
            <a:ext cx="3178696" cy="4882554"/>
          </a:xfrm>
          <a:solidFill>
            <a:schemeClr val="bg2">
              <a:lumMod val="75000"/>
            </a:schemeClr>
          </a:solidFill>
        </p:spPr>
        <p:txBody>
          <a:bodyPr>
            <a:scene3d>
              <a:camera prst="orthographicFront"/>
              <a:lightRig rig="soft" dir="t"/>
            </a:scene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" dirty="0" smtClean="0">
                <a:ea typeface="+mj-ea"/>
              </a:rPr>
              <a:t>“Ahí tienes a tu madre”</a:t>
            </a:r>
            <a:br>
              <a:rPr lang="es-ES" dirty="0" smtClean="0">
                <a:ea typeface="+mj-ea"/>
              </a:rPr>
            </a:br>
            <a:r>
              <a:rPr lang="es-ES" dirty="0" smtClean="0">
                <a:ea typeface="+mj-ea"/>
              </a:rPr>
              <a:t/>
            </a:r>
            <a:br>
              <a:rPr lang="es-ES" dirty="0" smtClean="0">
                <a:ea typeface="+mj-ea"/>
              </a:rPr>
            </a:br>
            <a:r>
              <a:rPr lang="es-ES" dirty="0" smtClean="0">
                <a:ea typeface="+mj-ea"/>
              </a:rPr>
              <a:t/>
            </a:r>
            <a:br>
              <a:rPr lang="es-ES" dirty="0" smtClean="0">
                <a:ea typeface="+mj-ea"/>
              </a:rPr>
            </a:br>
            <a:r>
              <a:rPr lang="es-ES" dirty="0" smtClean="0">
                <a:ea typeface="+mj-ea"/>
              </a:rPr>
              <a:t>“Ahí tienes a tu hijo”</a:t>
            </a:r>
            <a:endParaRPr lang="es-ES" dirty="0">
              <a:ea typeface="+mj-ea"/>
            </a:endParaRPr>
          </a:p>
        </p:txBody>
      </p:sp>
      <p:pic>
        <p:nvPicPr>
          <p:cNvPr id="1331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5422900" cy="6858000"/>
          </a:xfr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"/>
            </a:scene3d>
          </a:bodyPr>
          <a:lstStyle/>
          <a:p>
            <a:pPr fontAlgn="auto">
              <a:spcAft>
                <a:spcPts val="0"/>
              </a:spcAft>
              <a:defRPr/>
            </a:pPr>
            <a:endParaRPr lang="es-ES">
              <a:ea typeface="+mj-ea"/>
            </a:endParaRPr>
          </a:p>
        </p:txBody>
      </p:sp>
      <p:pic>
        <p:nvPicPr>
          <p:cNvPr id="1433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5400" y="-19050"/>
            <a:ext cx="9169400" cy="6877050"/>
          </a:xfrm>
          <a:noFill/>
        </p:spPr>
      </p:pic>
      <p:sp>
        <p:nvSpPr>
          <p:cNvPr id="14340" name="4 CuadroTexto"/>
          <p:cNvSpPr txBox="1">
            <a:spLocks noChangeArrowheads="1"/>
          </p:cNvSpPr>
          <p:nvPr/>
        </p:nvSpPr>
        <p:spPr bwMode="auto">
          <a:xfrm>
            <a:off x="0" y="5300663"/>
            <a:ext cx="9144000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charset="0"/>
                <a:ea typeface="ＭＳ Ｐゴシック" charset="0"/>
              </a:defRPr>
            </a:lvl9pPr>
          </a:lstStyle>
          <a:p>
            <a:pPr algn="ctr"/>
            <a:r>
              <a:rPr lang="es-ES" sz="2800" b="1">
                <a:solidFill>
                  <a:schemeClr val="bg1"/>
                </a:solidFill>
              </a:rPr>
              <a:t>     Todos ellos, con algunas mujeres, </a:t>
            </a:r>
          </a:p>
          <a:p>
            <a:pPr algn="ctr"/>
            <a:r>
              <a:rPr lang="es-ES" sz="2800" b="1">
                <a:solidFill>
                  <a:schemeClr val="bg1"/>
                </a:solidFill>
              </a:rPr>
              <a:t>la madre de Jesús y sus parientes, </a:t>
            </a:r>
          </a:p>
          <a:p>
            <a:pPr algn="ctr"/>
            <a:r>
              <a:rPr lang="es-ES" sz="2800" b="1">
                <a:solidFill>
                  <a:schemeClr val="bg1"/>
                </a:solidFill>
              </a:rPr>
              <a:t>persistían unánimes en la oración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uj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uj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Fluj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4.xml><?xml version="1.0" encoding="utf-8"?>
<a:themeOverride xmlns:a="http://schemas.openxmlformats.org/drawingml/2006/main">
  <a:clrScheme name="Fluj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24</TotalTime>
  <Words>70</Words>
  <Application>Microsoft Macintosh PowerPoint</Application>
  <PresentationFormat>Presentación en pantalla (4:3)</PresentationFormat>
  <Paragraphs>16</Paragraphs>
  <Slides>6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3" baseType="lpstr">
      <vt:lpstr>Lucida Sans Unicode</vt:lpstr>
      <vt:lpstr>Arial</vt:lpstr>
      <vt:lpstr>Wingdings 3</vt:lpstr>
      <vt:lpstr>Verdana</vt:lpstr>
      <vt:lpstr>Wingdings 2</vt:lpstr>
      <vt:lpstr>Calibri</vt:lpstr>
      <vt:lpstr>Concurrencia</vt:lpstr>
      <vt:lpstr>Meditación vocacional mariana </vt:lpstr>
      <vt:lpstr>Presentación de PowerPoint</vt:lpstr>
      <vt:lpstr>Presentación de PowerPoint</vt:lpstr>
      <vt:lpstr>“Haced  lo que El os diga”</vt:lpstr>
      <vt:lpstr>“Ahí tienes a tu madre”   “Ahí tienes a tu hijo”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Meditación vocacional mariana</dc:title>
  <dc:creator>Usuario</dc:creator>
  <cp:lastModifiedBy>Jesus Antonio Centeno Cornejo</cp:lastModifiedBy>
  <cp:revision>5</cp:revision>
  <dcterms:created xsi:type="dcterms:W3CDTF">2010-11-11T16:42:02Z</dcterms:created>
  <dcterms:modified xsi:type="dcterms:W3CDTF">2010-11-22T21:58:20Z</dcterms:modified>
</cp:coreProperties>
</file>